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800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75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720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295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4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567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328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862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99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473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52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FCBF7-6FC0-49DE-B44C-4FC08D433414}" type="datetimeFigureOut">
              <a:rPr lang="fr-CA" smtClean="0"/>
              <a:t>2020-04-28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05A1-6188-4425-B40B-2CE018BC15F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9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cutegraphics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12141" y="476672"/>
            <a:ext cx="2520000" cy="252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val 8"/>
          <p:cNvSpPr/>
          <p:nvPr/>
        </p:nvSpPr>
        <p:spPr>
          <a:xfrm>
            <a:off x="6228605" y="476672"/>
            <a:ext cx="2520000" cy="252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/>
          <p:cNvSpPr/>
          <p:nvPr/>
        </p:nvSpPr>
        <p:spPr>
          <a:xfrm>
            <a:off x="405649" y="3965820"/>
            <a:ext cx="2520000" cy="25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6" name="Picture 2" descr="Child Sleep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81" y="1006287"/>
            <a:ext cx="1840068" cy="130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id Reading on a R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93" y="864074"/>
            <a:ext cx="1944216" cy="162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oy Putting Puzzle Togeth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36" y="4397869"/>
            <a:ext cx="18002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3312000" y="3952709"/>
            <a:ext cx="2520000" cy="252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8" name="Picture 4" descr="Boy with a Firetru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024" y="4214457"/>
            <a:ext cx="969032" cy="176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594" y="335264"/>
            <a:ext cx="27975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LE REPOS </a:t>
            </a:r>
          </a:p>
          <a:p>
            <a:pPr algn="ctr"/>
            <a:r>
              <a:rPr lang="fr-C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DE             </a:t>
            </a:r>
            <a:endParaRPr lang="fr-C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PBPeppermintCakePop" panose="02000603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05127" y="2350621"/>
            <a:ext cx="333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1</a:t>
            </a:r>
            <a:endParaRPr lang="fr-C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PBPeppermintCakePop" panose="02000603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0844" y="2348880"/>
            <a:ext cx="423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2</a:t>
            </a:r>
            <a:endParaRPr lang="fr-CA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PBPeppermintCakePop" panose="02000603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3685" y="5805264"/>
            <a:ext cx="410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3</a:t>
            </a:r>
            <a:endParaRPr lang="fr-CA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PBPeppermintCakePop" panose="02000603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2907" y="5817231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4</a:t>
            </a:r>
            <a:endParaRPr lang="fr-CA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PBPeppermintCakePop" panose="02000603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54897" flipH="1" flipV="1">
            <a:off x="5637005" y="287830"/>
            <a:ext cx="710280" cy="529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54897" flipH="1" flipV="1">
            <a:off x="2730932" y="3848419"/>
            <a:ext cx="710280" cy="5298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7856" flipH="1">
            <a:off x="8311666" y="2713408"/>
            <a:ext cx="710280" cy="5298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7856" flipH="1">
            <a:off x="6007410" y="5377704"/>
            <a:ext cx="710280" cy="5298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7856" flipH="1">
            <a:off x="2731897" y="2713407"/>
            <a:ext cx="710280" cy="529876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043608" y="1774137"/>
            <a:ext cx="1420766" cy="142076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37" name="Picture 13" descr="Boy Eating Cafeteria Lunc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953" y="4103565"/>
            <a:ext cx="1340756" cy="225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3429000"/>
            <a:ext cx="910850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5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91683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Berlin Sans FB Demi" panose="020E0802020502020306" pitchFamily="34" charset="0"/>
              </a:rPr>
              <a:t>Police : </a:t>
            </a:r>
          </a:p>
          <a:p>
            <a:r>
              <a:rPr lang="fr-CA" dirty="0" smtClean="0">
                <a:latin typeface="Berlin Sans FB Demi" panose="020E0802020502020306" pitchFamily="34" charset="0"/>
              </a:rPr>
              <a:t>Berlin sans FB demi</a:t>
            </a:r>
          </a:p>
          <a:p>
            <a:endParaRPr lang="fr-CA" dirty="0">
              <a:latin typeface="Berlin Sans FB Demi" panose="020E0802020502020306" pitchFamily="34" charset="0"/>
            </a:endParaRPr>
          </a:p>
          <a:p>
            <a:r>
              <a:rPr lang="fr-CA" dirty="0" smtClean="0">
                <a:latin typeface="Berlin Sans FB Demi" panose="020E0802020502020306" pitchFamily="34" charset="0"/>
              </a:rPr>
              <a:t>Illustrations : </a:t>
            </a:r>
          </a:p>
          <a:p>
            <a:r>
              <a:rPr lang="fr-CA" dirty="0" smtClean="0">
                <a:latin typeface="Berlin Sans FB Demi" panose="020E0802020502020306" pitchFamily="34" charset="0"/>
                <a:hlinkClick r:id="rId2"/>
              </a:rPr>
              <a:t>https://www.mycutegraphics.com/</a:t>
            </a:r>
            <a:r>
              <a:rPr lang="fr-CA" dirty="0" smtClean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76672"/>
            <a:ext cx="9144000" cy="11521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TextBox 3"/>
          <p:cNvSpPr txBox="1"/>
          <p:nvPr/>
        </p:nvSpPr>
        <p:spPr>
          <a:xfrm>
            <a:off x="435594" y="643335"/>
            <a:ext cx="8384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ea typeface="PBPeppermintCakePop" panose="02000603000000000000" pitchFamily="2" charset="0"/>
              </a:rPr>
              <a:t>CRÉDITS</a:t>
            </a:r>
            <a:endParaRPr lang="fr-CA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ea typeface="PBPeppermintCakePop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4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FFC000"/>
      </a:accent2>
      <a:accent3>
        <a:srgbClr val="FF0066"/>
      </a:accent3>
      <a:accent4>
        <a:srgbClr val="FF6600"/>
      </a:accent4>
      <a:accent5>
        <a:srgbClr val="00CC0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DRDC-RDDC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</dc:creator>
  <cp:lastModifiedBy>Claudia</cp:lastModifiedBy>
  <cp:revision>5</cp:revision>
  <cp:lastPrinted>2020-04-28T13:57:40Z</cp:lastPrinted>
  <dcterms:created xsi:type="dcterms:W3CDTF">2020-04-28T13:31:06Z</dcterms:created>
  <dcterms:modified xsi:type="dcterms:W3CDTF">2020-04-28T23:15:43Z</dcterms:modified>
</cp:coreProperties>
</file>