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7010400" cy="92964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70" d="100"/>
          <a:sy n="70" d="100"/>
        </p:scale>
        <p:origin x="-1386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r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FCBF7-6FC0-49DE-B44C-4FC08D433414}" type="datetimeFigureOut">
              <a:rPr lang="fr-CA" smtClean="0"/>
              <a:t>2020-04-28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F05A1-6188-4425-B40B-2CE018BC15F0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28008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FCBF7-6FC0-49DE-B44C-4FC08D433414}" type="datetimeFigureOut">
              <a:rPr lang="fr-CA" smtClean="0"/>
              <a:t>2020-04-28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F05A1-6188-4425-B40B-2CE018BC15F0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87581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FCBF7-6FC0-49DE-B44C-4FC08D433414}" type="datetimeFigureOut">
              <a:rPr lang="fr-CA" smtClean="0"/>
              <a:t>2020-04-28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F05A1-6188-4425-B40B-2CE018BC15F0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07209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FCBF7-6FC0-49DE-B44C-4FC08D433414}" type="datetimeFigureOut">
              <a:rPr lang="fr-CA" smtClean="0"/>
              <a:t>2020-04-28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F05A1-6188-4425-B40B-2CE018BC15F0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82955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FCBF7-6FC0-49DE-B44C-4FC08D433414}" type="datetimeFigureOut">
              <a:rPr lang="fr-CA" smtClean="0"/>
              <a:t>2020-04-28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F05A1-6188-4425-B40B-2CE018BC15F0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60476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FCBF7-6FC0-49DE-B44C-4FC08D433414}" type="datetimeFigureOut">
              <a:rPr lang="fr-CA" smtClean="0"/>
              <a:t>2020-04-28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F05A1-6188-4425-B40B-2CE018BC15F0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95677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FCBF7-6FC0-49DE-B44C-4FC08D433414}" type="datetimeFigureOut">
              <a:rPr lang="fr-CA" smtClean="0"/>
              <a:t>2020-04-28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F05A1-6188-4425-B40B-2CE018BC15F0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13285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FCBF7-6FC0-49DE-B44C-4FC08D433414}" type="datetimeFigureOut">
              <a:rPr lang="fr-CA" smtClean="0"/>
              <a:t>2020-04-28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F05A1-6188-4425-B40B-2CE018BC15F0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68624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FCBF7-6FC0-49DE-B44C-4FC08D433414}" type="datetimeFigureOut">
              <a:rPr lang="fr-CA" smtClean="0"/>
              <a:t>2020-04-28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F05A1-6188-4425-B40B-2CE018BC15F0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19943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FCBF7-6FC0-49DE-B44C-4FC08D433414}" type="datetimeFigureOut">
              <a:rPr lang="fr-CA" smtClean="0"/>
              <a:t>2020-04-28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F05A1-6188-4425-B40B-2CE018BC15F0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64733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FCBF7-6FC0-49DE-B44C-4FC08D433414}" type="datetimeFigureOut">
              <a:rPr lang="fr-CA" smtClean="0"/>
              <a:t>2020-04-28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F05A1-6188-4425-B40B-2CE018BC15F0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4524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4FCBF7-6FC0-49DE-B44C-4FC08D433414}" type="datetimeFigureOut">
              <a:rPr lang="fr-CA" smtClean="0"/>
              <a:t>2020-04-28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8F05A1-6188-4425-B40B-2CE018BC15F0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24940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ycutegraphics.com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312141" y="476672"/>
            <a:ext cx="2520000" cy="2520000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76200">
            <a:solidFill>
              <a:srgbClr val="FF00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Oval 8"/>
          <p:cNvSpPr/>
          <p:nvPr/>
        </p:nvSpPr>
        <p:spPr>
          <a:xfrm>
            <a:off x="6228605" y="476672"/>
            <a:ext cx="2520000" cy="25200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chemeClr val="accent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0" name="Oval 9"/>
          <p:cNvSpPr/>
          <p:nvPr/>
        </p:nvSpPr>
        <p:spPr>
          <a:xfrm>
            <a:off x="405649" y="3965820"/>
            <a:ext cx="2520000" cy="252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 w="76200">
            <a:solidFill>
              <a:schemeClr val="accent5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pic>
        <p:nvPicPr>
          <p:cNvPr id="1026" name="Picture 2" descr="Child Sleepi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2181" y="1006287"/>
            <a:ext cx="1840068" cy="1306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Kid Reading on a Ru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0493" y="864074"/>
            <a:ext cx="1944216" cy="1628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Boy Putting Puzzle Togethe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436" y="4397869"/>
            <a:ext cx="1800200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Oval 10"/>
          <p:cNvSpPr/>
          <p:nvPr/>
        </p:nvSpPr>
        <p:spPr>
          <a:xfrm>
            <a:off x="3312000" y="3952709"/>
            <a:ext cx="2520000" cy="252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pic>
        <p:nvPicPr>
          <p:cNvPr id="1028" name="Picture 4" descr="Boy with a Firetruck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7024" y="4214457"/>
            <a:ext cx="969032" cy="1767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35594" y="335264"/>
            <a:ext cx="2797561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A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  <a:ea typeface="PBPeppermintCakePop" panose="02000603000000000000" pitchFamily="2" charset="0"/>
              </a:rPr>
              <a:t>LE REPOS </a:t>
            </a:r>
          </a:p>
          <a:p>
            <a:pPr algn="ctr"/>
            <a:r>
              <a:rPr lang="fr-CA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  <a:ea typeface="PBPeppermintCakePop" panose="02000603000000000000" pitchFamily="2" charset="0"/>
              </a:rPr>
              <a:t>DE             </a:t>
            </a:r>
            <a:endParaRPr lang="fr-CA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 Demi" panose="020E0802020502020306" pitchFamily="34" charset="0"/>
              <a:ea typeface="PBPeppermintCakePop" panose="02000603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405127" y="2350621"/>
            <a:ext cx="3337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A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  <a:ea typeface="PBPeppermintCakePop" panose="02000603000000000000" pitchFamily="2" charset="0"/>
              </a:rPr>
              <a:t>1</a:t>
            </a:r>
            <a:endParaRPr lang="fr-CA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 Demi" panose="020E0802020502020306" pitchFamily="34" charset="0"/>
              <a:ea typeface="PBPeppermintCakePop" panose="02000603000000000000" pitchFamily="2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240844" y="2348880"/>
            <a:ext cx="4235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A" sz="3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  <a:ea typeface="PBPeppermintCakePop" panose="02000603000000000000" pitchFamily="2" charset="0"/>
              </a:rPr>
              <a:t>2</a:t>
            </a:r>
            <a:endParaRPr lang="fr-CA" sz="36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 Demi" panose="020E0802020502020306" pitchFamily="34" charset="0"/>
              <a:ea typeface="PBPeppermintCakePop" panose="02000603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423685" y="5805264"/>
            <a:ext cx="4106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A" sz="36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  <a:ea typeface="PBPeppermintCakePop" panose="02000603000000000000" pitchFamily="2" charset="0"/>
              </a:rPr>
              <a:t>3</a:t>
            </a:r>
            <a:endParaRPr lang="fr-CA" sz="3600" b="1" dirty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 Demi" panose="020E0802020502020306" pitchFamily="34" charset="0"/>
              <a:ea typeface="PBPeppermintCakePop" panose="02000603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362907" y="5817231"/>
            <a:ext cx="4395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A" sz="3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  <a:ea typeface="PBPeppermintCakePop" panose="02000603000000000000" pitchFamily="2" charset="0"/>
              </a:rPr>
              <a:t>4</a:t>
            </a:r>
            <a:endParaRPr lang="fr-CA" sz="36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 Demi" panose="020E0802020502020306" pitchFamily="34" charset="0"/>
              <a:ea typeface="PBPeppermintCakePop" panose="02000603000000000000" pitchFamily="2" charset="0"/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854897" flipH="1" flipV="1">
            <a:off x="5637005" y="287830"/>
            <a:ext cx="710280" cy="529876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854897" flipH="1" flipV="1">
            <a:off x="2730932" y="3848419"/>
            <a:ext cx="710280" cy="529876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867856" flipH="1">
            <a:off x="8311666" y="2713408"/>
            <a:ext cx="710280" cy="529876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867856" flipH="1">
            <a:off x="6007410" y="5377704"/>
            <a:ext cx="710280" cy="529876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867856" flipH="1">
            <a:off x="2731897" y="2713407"/>
            <a:ext cx="710280" cy="529876"/>
          </a:xfrm>
          <a:prstGeom prst="rect">
            <a:avLst/>
          </a:prstGeom>
        </p:spPr>
      </p:pic>
      <p:sp>
        <p:nvSpPr>
          <p:cNvPr id="25" name="Oval 24"/>
          <p:cNvSpPr/>
          <p:nvPr/>
        </p:nvSpPr>
        <p:spPr>
          <a:xfrm>
            <a:off x="1043608" y="1774137"/>
            <a:ext cx="1420766" cy="1420766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pic>
        <p:nvPicPr>
          <p:cNvPr id="1037" name="Picture 13" descr="Boy Eating Cafeteria Lunch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3953" y="4103565"/>
            <a:ext cx="1340756" cy="225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Connector 7"/>
          <p:cNvCxnSpPr/>
          <p:nvPr/>
        </p:nvCxnSpPr>
        <p:spPr>
          <a:xfrm>
            <a:off x="0" y="3429000"/>
            <a:ext cx="9108504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9150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99592" y="1916832"/>
            <a:ext cx="73448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>
                <a:latin typeface="Berlin Sans FB Demi" panose="020E0802020502020306" pitchFamily="34" charset="0"/>
              </a:rPr>
              <a:t>Police : </a:t>
            </a:r>
          </a:p>
          <a:p>
            <a:r>
              <a:rPr lang="fr-CA" dirty="0" smtClean="0">
                <a:latin typeface="Berlin Sans FB Demi" panose="020E0802020502020306" pitchFamily="34" charset="0"/>
              </a:rPr>
              <a:t>Berlin sans FB demi</a:t>
            </a:r>
          </a:p>
          <a:p>
            <a:endParaRPr lang="fr-CA" dirty="0">
              <a:latin typeface="Berlin Sans FB Demi" panose="020E0802020502020306" pitchFamily="34" charset="0"/>
            </a:endParaRPr>
          </a:p>
          <a:p>
            <a:r>
              <a:rPr lang="fr-CA" dirty="0" smtClean="0">
                <a:latin typeface="Berlin Sans FB Demi" panose="020E0802020502020306" pitchFamily="34" charset="0"/>
              </a:rPr>
              <a:t>Illustrations : </a:t>
            </a:r>
          </a:p>
          <a:p>
            <a:r>
              <a:rPr lang="fr-CA" dirty="0" smtClean="0">
                <a:latin typeface="Berlin Sans FB Demi" panose="020E0802020502020306" pitchFamily="34" charset="0"/>
                <a:hlinkClick r:id="rId2"/>
              </a:rPr>
              <a:t>https://www.mycutegraphics.com/</a:t>
            </a:r>
            <a:r>
              <a:rPr lang="fr-CA" dirty="0" smtClean="0">
                <a:latin typeface="Berlin Sans FB Demi" panose="020E0802020502020306" pitchFamily="34" charset="0"/>
              </a:rPr>
              <a:t> 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476672"/>
            <a:ext cx="9144000" cy="1152128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4" name="TextBox 3"/>
          <p:cNvSpPr txBox="1"/>
          <p:nvPr/>
        </p:nvSpPr>
        <p:spPr>
          <a:xfrm>
            <a:off x="435594" y="643335"/>
            <a:ext cx="838487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  <a:ea typeface="PBPeppermintCakePop" panose="02000603000000000000" pitchFamily="2" charset="0"/>
              </a:rPr>
              <a:t>CRÉDITS</a:t>
            </a:r>
            <a:endParaRPr lang="fr-CA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 Demi" panose="020E0802020502020306" pitchFamily="34" charset="0"/>
              <a:ea typeface="PBPeppermintCakePop" panose="02000603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95485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70C0"/>
      </a:accent1>
      <a:accent2>
        <a:srgbClr val="FFC000"/>
      </a:accent2>
      <a:accent3>
        <a:srgbClr val="FF0066"/>
      </a:accent3>
      <a:accent4>
        <a:srgbClr val="FF6600"/>
      </a:accent4>
      <a:accent5>
        <a:srgbClr val="00CC00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584</TotalTime>
  <Words>20</Words>
  <Application>Microsoft Office PowerPoint</Application>
  <PresentationFormat>On-screen Show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DRDC-RDDC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Claudia</dc:creator>
  <cp:lastModifiedBy>Claudia</cp:lastModifiedBy>
  <cp:revision>5</cp:revision>
  <cp:lastPrinted>2020-04-28T13:57:40Z</cp:lastPrinted>
  <dcterms:created xsi:type="dcterms:W3CDTF">2020-04-28T13:31:06Z</dcterms:created>
  <dcterms:modified xsi:type="dcterms:W3CDTF">2020-04-28T23:15:43Z</dcterms:modified>
</cp:coreProperties>
</file>